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86" r:id="rId2"/>
    <p:sldId id="258" r:id="rId3"/>
    <p:sldId id="300" r:id="rId4"/>
    <p:sldId id="299" r:id="rId5"/>
    <p:sldId id="301" r:id="rId6"/>
    <p:sldId id="277" r:id="rId7"/>
    <p:sldId id="313" r:id="rId8"/>
    <p:sldId id="290" r:id="rId9"/>
    <p:sldId id="304" r:id="rId10"/>
    <p:sldId id="305" r:id="rId11"/>
    <p:sldId id="314" r:id="rId12"/>
    <p:sldId id="306" r:id="rId13"/>
    <p:sldId id="308" r:id="rId14"/>
    <p:sldId id="307" r:id="rId15"/>
    <p:sldId id="309" r:id="rId16"/>
    <p:sldId id="294" r:id="rId17"/>
    <p:sldId id="316" r:id="rId18"/>
    <p:sldId id="317" r:id="rId19"/>
    <p:sldId id="318" r:id="rId20"/>
    <p:sldId id="291" r:id="rId21"/>
    <p:sldId id="292" r:id="rId22"/>
    <p:sldId id="310" r:id="rId23"/>
    <p:sldId id="311" r:id="rId24"/>
    <p:sldId id="312" r:id="rId25"/>
    <p:sldId id="320" r:id="rId26"/>
    <p:sldId id="293" r:id="rId27"/>
    <p:sldId id="302" r:id="rId28"/>
    <p:sldId id="333" r:id="rId29"/>
    <p:sldId id="334" r:id="rId30"/>
    <p:sldId id="332" r:id="rId31"/>
    <p:sldId id="338" r:id="rId32"/>
    <p:sldId id="337" r:id="rId33"/>
    <p:sldId id="329" r:id="rId34"/>
    <p:sldId id="330" r:id="rId35"/>
    <p:sldId id="335" r:id="rId36"/>
    <p:sldId id="328" r:id="rId37"/>
    <p:sldId id="331" r:id="rId38"/>
    <p:sldId id="336" r:id="rId39"/>
    <p:sldId id="324" r:id="rId40"/>
    <p:sldId id="325" r:id="rId41"/>
    <p:sldId id="323" r:id="rId42"/>
    <p:sldId id="321" r:id="rId43"/>
    <p:sldId id="322" r:id="rId44"/>
    <p:sldId id="271" r:id="rId45"/>
    <p:sldId id="315" r:id="rId46"/>
    <p:sldId id="303" r:id="rId47"/>
  </p:sldIdLst>
  <p:sldSz cx="12192000" cy="6858000"/>
  <p:notesSz cx="6797675" cy="9926638"/>
  <p:embeddedFontLst>
    <p:embeddedFont>
      <p:font typeface="나눔명조 ExtraBold" panose="020B0600000101010101" charset="-127"/>
      <p:bold r:id="rId50"/>
    </p:embeddedFont>
    <p:embeddedFont>
      <p:font typeface="나눔고딕" panose="020D0604000000000000" pitchFamily="50" charset="-127"/>
      <p:regular r:id="rId51"/>
      <p:bold r:id="rId52"/>
    </p:embeddedFont>
    <p:embeddedFont>
      <p:font typeface="나눔고딕 ExtraBold" panose="020D0904000000000000" pitchFamily="50" charset="-127"/>
      <p:bold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orient="horz" pos="4116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3748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  <p15:guide id="6" pos="367" userDrawn="1">
          <p15:clr>
            <a:srgbClr val="A4A3A4"/>
          </p15:clr>
        </p15:guide>
        <p15:guide id="7" pos="7327" userDrawn="1">
          <p15:clr>
            <a:srgbClr val="A4A3A4"/>
          </p15:clr>
        </p15:guide>
        <p15:guide id="8" pos="20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99CCFF"/>
    <a:srgbClr val="2D2D2D"/>
    <a:srgbClr val="373737"/>
    <a:srgbClr val="323232"/>
    <a:srgbClr val="282828"/>
    <a:srgbClr val="00D0C6"/>
    <a:srgbClr val="0082B0"/>
    <a:srgbClr val="00708A"/>
    <a:srgbClr val="106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17891-2A27-41DA-BC5F-3FFF0B11EEDF}" v="4138" dt="2021-06-14T05:53:51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86364" autoAdjust="0"/>
  </p:normalViewPr>
  <p:slideViewPr>
    <p:cSldViewPr>
      <p:cViewPr varScale="1">
        <p:scale>
          <a:sx n="89" d="100"/>
          <a:sy n="89" d="100"/>
        </p:scale>
        <p:origin x="102" y="7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367"/>
        <p:guide pos="7327"/>
        <p:guide pos="20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2021-06-15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2021-06-15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55563" y="661988"/>
            <a:ext cx="6908801" cy="3887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298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77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221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967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020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68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382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322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55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7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2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57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706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499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259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804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55563" y="661988"/>
            <a:ext cx="6908801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25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2491" y="332656"/>
            <a:ext cx="1153187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335361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565809" y="541195"/>
            <a:ext cx="2545769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3215681" y="540055"/>
            <a:ext cx="8415404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82" y="6368996"/>
            <a:ext cx="931605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11383435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2491" y="332656"/>
            <a:ext cx="1153187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86741" y="3429000"/>
            <a:ext cx="103632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431371" y="4974952"/>
            <a:ext cx="10369152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335361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20027" y="780722"/>
            <a:ext cx="2716576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146763" y="929928"/>
            <a:ext cx="8528016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565809" y="541195"/>
            <a:ext cx="2545769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3215681" y="540055"/>
            <a:ext cx="8415404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82" y="6368996"/>
            <a:ext cx="931605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3150150" y="1168114"/>
            <a:ext cx="8514469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1383435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2021-06-15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2021-06-15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ad\Desktop\kiosk%20sample2%20-%20&#50756;&#49457;&#48376;\kiosk%20sample2.sln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593529" y="4830753"/>
            <a:ext cx="23042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ko-KR" altLang="en-US" sz="1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박준영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작성년월일 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696400" y="4653136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28096" y="405280"/>
            <a:ext cx="7772400" cy="1470025"/>
          </a:xfrm>
        </p:spPr>
        <p:txBody>
          <a:bodyPr anchor="t"/>
          <a:lstStyle/>
          <a:p>
            <a:pPr algn="l"/>
            <a:r>
              <a:rPr lang="ko-KR" altLang="en-US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미니프로젝트</a:t>
            </a:r>
            <a:br>
              <a:rPr lang="en-US" altLang="ko-KR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Kiosk </a:t>
            </a:r>
            <a:r>
              <a:rPr lang="ko-KR" altLang="en-US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991" y="1754808"/>
            <a:ext cx="7116047" cy="460154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695400" y="2420888"/>
            <a:ext cx="5761734" cy="2010338"/>
            <a:chOff x="5408508" y="2380228"/>
            <a:chExt cx="2347458" cy="1645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5" y="2380228"/>
              <a:ext cx="1435025" cy="478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11639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1.이전과 다음 Button 생성</a:t>
              </a:r>
            </a:p>
            <a:p>
              <a:pPr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23965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420863"/>
            <a:ext cx="6523039" cy="173757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695400" y="2420863"/>
            <a:ext cx="5761734" cy="1512079"/>
            <a:chOff x="5408508" y="2380228"/>
            <a:chExt cx="2347458" cy="1237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5" y="2380228"/>
              <a:ext cx="1435025" cy="478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7559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TabControl 을 이용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   4개의 Tabpage를 생성</a:t>
              </a:r>
            </a:p>
          </p:txBody>
        </p:sp>
      </p:grpSp>
      <p:sp>
        <p:nvSpPr>
          <p:cNvPr id="18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4252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99" y="283713"/>
            <a:ext cx="7472135" cy="23085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99" y="2696399"/>
            <a:ext cx="7472135" cy="39614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695400" y="2420874"/>
            <a:ext cx="5761734" cy="1043038"/>
            <a:chOff x="5408508" y="2380228"/>
            <a:chExt cx="2347458" cy="853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5" y="2380228"/>
              <a:ext cx="1435025" cy="478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3719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0015E7-3DC4-4586-8963-16F30A9C1D38}"/>
              </a:ext>
            </a:extLst>
          </p:cNvPr>
          <p:cNvSpPr/>
          <p:nvPr/>
        </p:nvSpPr>
        <p:spPr>
          <a:xfrm>
            <a:off x="695400" y="3009626"/>
            <a:ext cx="5761734" cy="4542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메뉴의 Button 을 생성 </a:t>
            </a:r>
          </a:p>
        </p:txBody>
      </p:sp>
      <p:sp>
        <p:nvSpPr>
          <p:cNvPr id="19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8263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845"/>
          <a:stretch/>
        </p:blipFill>
        <p:spPr>
          <a:xfrm>
            <a:off x="3945663" y="992426"/>
            <a:ext cx="7915498" cy="2367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19" y="3644404"/>
            <a:ext cx="7866917" cy="214375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695400" y="2420875"/>
            <a:ext cx="5761734" cy="1043038"/>
            <a:chOff x="5408508" y="2380228"/>
            <a:chExt cx="2347458" cy="853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5" y="2380228"/>
              <a:ext cx="1435025" cy="478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3719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메뉴의 Button 을 생성 </a:t>
              </a:r>
            </a:p>
          </p:txBody>
        </p:sp>
      </p:grpSp>
      <p:sp>
        <p:nvSpPr>
          <p:cNvPr id="16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9607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14" y="1837760"/>
            <a:ext cx="7286625" cy="32670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695400" y="2420883"/>
            <a:ext cx="5761734" cy="1512080"/>
            <a:chOff x="5408508" y="2380228"/>
            <a:chExt cx="2347458" cy="1237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5" y="2380228"/>
              <a:ext cx="1435025" cy="478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7559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DataGridView 에 행을 추가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   합계 TextBox 를 생성</a:t>
              </a:r>
            </a:p>
          </p:txBody>
        </p:sp>
      </p:grpSp>
      <p:sp>
        <p:nvSpPr>
          <p:cNvPr id="15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00352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996" y="1844824"/>
            <a:ext cx="8068883" cy="316835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695400" y="2420883"/>
            <a:ext cx="5761734" cy="1512080"/>
            <a:chOff x="5408508" y="2380228"/>
            <a:chExt cx="2347458" cy="1237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5" y="2380228"/>
              <a:ext cx="1435025" cy="478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7559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DataGridView 에 행을 추가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   합계 TextBox 를 생성</a:t>
              </a:r>
            </a:p>
          </p:txBody>
        </p:sp>
      </p:grpSp>
      <p:sp>
        <p:nvSpPr>
          <p:cNvPr id="16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44643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3D97130C-43B8-44D0-85C3-8AA37A604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4" t="11624" r="44999" b="39981"/>
          <a:stretch/>
        </p:blipFill>
        <p:spPr>
          <a:xfrm>
            <a:off x="7392144" y="417789"/>
            <a:ext cx="3384376" cy="609224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695400" y="2420882"/>
            <a:ext cx="5761734" cy="1512080"/>
            <a:chOff x="5408508" y="2380228"/>
            <a:chExt cx="2347458" cy="1237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5" y="2380228"/>
              <a:ext cx="1435025" cy="478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7559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떡볶이 맵기 조절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폼이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뜨도록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29763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87724"/>
            <a:ext cx="6168738" cy="65337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57034" y="3861049"/>
            <a:ext cx="4355389" cy="115212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695400" y="2420882"/>
            <a:ext cx="5761734" cy="1512080"/>
            <a:chOff x="5408508" y="2380228"/>
            <a:chExt cx="2347458" cy="1237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5" y="2380228"/>
              <a:ext cx="1435025" cy="478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7559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떡볶이 맵기 조절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폼이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뜨도록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28623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886"/>
          <a:stretch/>
        </p:blipFill>
        <p:spPr>
          <a:xfrm>
            <a:off x="699864" y="3356992"/>
            <a:ext cx="11090637" cy="2088232"/>
          </a:xfrm>
          <a:prstGeom prst="rect">
            <a:avLst/>
          </a:prstGeom>
        </p:spPr>
      </p:pic>
      <p:sp>
        <p:nvSpPr>
          <p:cNvPr id="15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9646D-F3D9-4822-B753-632911F8C71C}"/>
              </a:ext>
            </a:extLst>
          </p:cNvPr>
          <p:cNvSpPr txBox="1"/>
          <p:nvPr/>
        </p:nvSpPr>
        <p:spPr>
          <a:xfrm>
            <a:off x="773593" y="2420868"/>
            <a:ext cx="3522207" cy="584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 화면</a:t>
            </a:r>
          </a:p>
        </p:txBody>
      </p:sp>
    </p:spTree>
    <p:extLst>
      <p:ext uri="{BB962C8B-B14F-4D97-AF65-F5344CB8AC3E}">
        <p14:creationId xmlns:p14="http://schemas.microsoft.com/office/powerpoint/2010/main" val="20408089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4">
            <a:extLst>
              <a:ext uri="{FF2B5EF4-FFF2-40B4-BE49-F238E27FC236}">
                <a16:creationId xmlns:a16="http://schemas.microsoft.com/office/drawing/2014/main" id="{2C76F7F3-BFE3-4966-83E2-DBD8516D3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9" t="4188" r="27199" b="8508"/>
          <a:stretch/>
        </p:blipFill>
        <p:spPr>
          <a:xfrm>
            <a:off x="5762258" y="0"/>
            <a:ext cx="6428085" cy="68580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91FFBD-873B-4185-9BD3-D04D3DE371F8}"/>
              </a:ext>
            </a:extLst>
          </p:cNvPr>
          <p:cNvGrpSpPr/>
          <p:nvPr/>
        </p:nvGrpSpPr>
        <p:grpSpPr>
          <a:xfrm>
            <a:off x="921890" y="2672916"/>
            <a:ext cx="4811867" cy="1534527"/>
            <a:chOff x="5408508" y="2380228"/>
            <a:chExt cx="2347458" cy="1210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123A84-DEE5-4902-B815-0CAEDB6776ED}"/>
                </a:ext>
              </a:extLst>
            </p:cNvPr>
            <p:cNvSpPr txBox="1"/>
            <p:nvPr/>
          </p:nvSpPr>
          <p:spPr>
            <a:xfrm>
              <a:off x="5440365" y="2380228"/>
              <a:ext cx="1577625" cy="461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장소선택 화면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A18367-0336-48D7-9BA5-42A9D920C3FA}"/>
                </a:ext>
              </a:extLst>
            </p:cNvPr>
            <p:cNvSpPr/>
            <p:nvPr/>
          </p:nvSpPr>
          <p:spPr>
            <a:xfrm>
              <a:off x="5408508" y="2428431"/>
              <a:ext cx="2347458" cy="7282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 Button 생성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포장과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매장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Button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생성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Third Page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0671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39108" y="3049908"/>
            <a:ext cx="4325628" cy="2983426"/>
            <a:chOff x="2308126" y="940068"/>
            <a:chExt cx="2596480" cy="2499767"/>
          </a:xfrm>
        </p:grpSpPr>
        <p:sp>
          <p:nvSpPr>
            <p:cNvPr id="73" name="직사각형 72"/>
            <p:cNvSpPr/>
            <p:nvPr/>
          </p:nvSpPr>
          <p:spPr>
            <a:xfrm>
              <a:off x="2308126" y="1557574"/>
              <a:ext cx="2391947" cy="188226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   첫 화면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2-2   메뉴 주문 화면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2-3   장소 선택 화면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2-4   영수증 화면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2-5   주문 완료 화면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12318" y="940068"/>
              <a:ext cx="2592288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  페이지 구성</a:t>
              </a:r>
              <a:endParaRPr lang="ko-KR" altLang="en-US" sz="3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966808" y="980269"/>
            <a:ext cx="4143014" cy="2646299"/>
            <a:chOff x="2311177" y="3973929"/>
            <a:chExt cx="2592288" cy="2698156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3  </a:t>
              </a:r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진행 과정</a:t>
              </a:r>
              <a:r>
                <a:rPr lang="en-US" altLang="ko-KR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 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12419" y="4459740"/>
              <a:ext cx="2386792" cy="2212345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3-1   </a:t>
              </a:r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Dictionary&lt;string, int&gt;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3-2   </a:t>
              </a:r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Click event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 생성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3-3  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삭제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event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생성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3-4   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원화 포맷 생성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3-5   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합계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sum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lt"/>
                </a:rPr>
                <a:t>생성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046092" y="980269"/>
            <a:ext cx="2638217" cy="1383237"/>
            <a:chOff x="5464671" y="939671"/>
            <a:chExt cx="2592288" cy="848821"/>
          </a:xfrm>
        </p:grpSpPr>
        <p:sp>
          <p:nvSpPr>
            <p:cNvPr id="41" name="TextBox 40"/>
            <p:cNvSpPr txBox="1"/>
            <p:nvPr/>
          </p:nvSpPr>
          <p:spPr>
            <a:xfrm>
              <a:off x="5464671" y="939671"/>
              <a:ext cx="2592288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알고리즘</a:t>
              </a:r>
              <a:endParaRPr lang="en-US" altLang="ko-KR" sz="3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70004" y="1280661"/>
              <a:ext cx="2376264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Kiosk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알고리즘 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155764" y="83405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5879976" y="908872"/>
            <a:ext cx="0" cy="51220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961932" y="3786890"/>
            <a:ext cx="3334957" cy="1415692"/>
            <a:chOff x="5464671" y="939671"/>
            <a:chExt cx="2592288" cy="848821"/>
          </a:xfrm>
        </p:grpSpPr>
        <p:sp>
          <p:nvSpPr>
            <p:cNvPr id="21" name="TextBox 20"/>
            <p:cNvSpPr txBox="1"/>
            <p:nvPr/>
          </p:nvSpPr>
          <p:spPr>
            <a:xfrm>
              <a:off x="5464671" y="939671"/>
              <a:ext cx="2592288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  <a:endParaRPr lang="en-US" altLang="ko-KR" sz="32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70004" y="1280661"/>
              <a:ext cx="2376264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Kiosk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647728" y="1844824"/>
            <a:ext cx="8496268" cy="3672408"/>
            <a:chOff x="4462202" y="1844824"/>
            <a:chExt cx="7681794" cy="33164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2202" y="1844824"/>
              <a:ext cx="7681794" cy="331643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943872" y="2492896"/>
              <a:ext cx="3672408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43872" y="4340169"/>
              <a:ext cx="3672408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Third Page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91FFBD-873B-4185-9BD3-D04D3DE371F8}"/>
              </a:ext>
            </a:extLst>
          </p:cNvPr>
          <p:cNvGrpSpPr/>
          <p:nvPr/>
        </p:nvGrpSpPr>
        <p:grpSpPr>
          <a:xfrm>
            <a:off x="921890" y="2672916"/>
            <a:ext cx="4811867" cy="1534527"/>
            <a:chOff x="5408508" y="2380228"/>
            <a:chExt cx="2347458" cy="1210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3A84-DEE5-4902-B815-0CAEDB6776ED}"/>
                </a:ext>
              </a:extLst>
            </p:cNvPr>
            <p:cNvSpPr txBox="1"/>
            <p:nvPr/>
          </p:nvSpPr>
          <p:spPr>
            <a:xfrm>
              <a:off x="5440365" y="2380228"/>
              <a:ext cx="1577625" cy="461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장소선택 화면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4A18367-0336-48D7-9BA5-42A9D920C3FA}"/>
                </a:ext>
              </a:extLst>
            </p:cNvPr>
            <p:cNvSpPr/>
            <p:nvPr/>
          </p:nvSpPr>
          <p:spPr>
            <a:xfrm>
              <a:off x="5408508" y="2428431"/>
              <a:ext cx="2347458" cy="7282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 Button 생성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포장과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매장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Button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생성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35489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663" y="104774"/>
            <a:ext cx="6213337" cy="6591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Fourth Page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91FFBD-873B-4185-9BD3-D04D3DE371F8}"/>
              </a:ext>
            </a:extLst>
          </p:cNvPr>
          <p:cNvGrpSpPr/>
          <p:nvPr/>
        </p:nvGrpSpPr>
        <p:grpSpPr>
          <a:xfrm>
            <a:off x="702785" y="2132856"/>
            <a:ext cx="5030094" cy="2781015"/>
            <a:chOff x="5408508" y="2380228"/>
            <a:chExt cx="2347458" cy="219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123A84-DEE5-4902-B815-0CAEDB6776ED}"/>
                </a:ext>
              </a:extLst>
            </p:cNvPr>
            <p:cNvSpPr txBox="1"/>
            <p:nvPr/>
          </p:nvSpPr>
          <p:spPr>
            <a:xfrm>
              <a:off x="5440365" y="2380228"/>
              <a:ext cx="1577625" cy="461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 화면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4A18367-0336-48D7-9BA5-42A9D920C3FA}"/>
                </a:ext>
              </a:extLst>
            </p:cNvPr>
            <p:cNvSpPr/>
            <p:nvPr/>
          </p:nvSpPr>
          <p:spPr>
            <a:xfrm>
              <a:off x="5408508" y="2428431"/>
              <a:ext cx="2347458" cy="1711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영수증의 모양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Label, TextBox, DataGridView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현금 과 카드 Button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4523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922" y="44624"/>
            <a:ext cx="5934750" cy="6769161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Fourth Page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91FFBD-873B-4185-9BD3-D04D3DE371F8}"/>
              </a:ext>
            </a:extLst>
          </p:cNvPr>
          <p:cNvGrpSpPr/>
          <p:nvPr/>
        </p:nvGrpSpPr>
        <p:grpSpPr>
          <a:xfrm>
            <a:off x="702785" y="2132856"/>
            <a:ext cx="5030094" cy="2781015"/>
            <a:chOff x="5408508" y="2380228"/>
            <a:chExt cx="2347458" cy="219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123A84-DEE5-4902-B815-0CAEDB6776ED}"/>
                </a:ext>
              </a:extLst>
            </p:cNvPr>
            <p:cNvSpPr txBox="1"/>
            <p:nvPr/>
          </p:nvSpPr>
          <p:spPr>
            <a:xfrm>
              <a:off x="5440365" y="2380228"/>
              <a:ext cx="1577625" cy="461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 화면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A18367-0336-48D7-9BA5-42A9D920C3FA}"/>
                </a:ext>
              </a:extLst>
            </p:cNvPr>
            <p:cNvSpPr/>
            <p:nvPr/>
          </p:nvSpPr>
          <p:spPr>
            <a:xfrm>
              <a:off x="5408508" y="2428431"/>
              <a:ext cx="2347458" cy="1711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영수증의 모양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Label, TextBox, DataGridView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현금 과 카드 Button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27464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384" y="391056"/>
            <a:ext cx="6987219" cy="577424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91FFBD-873B-4185-9BD3-D04D3DE371F8}"/>
              </a:ext>
            </a:extLst>
          </p:cNvPr>
          <p:cNvGrpSpPr/>
          <p:nvPr/>
        </p:nvGrpSpPr>
        <p:grpSpPr>
          <a:xfrm>
            <a:off x="702785" y="2132856"/>
            <a:ext cx="5030094" cy="2781015"/>
            <a:chOff x="5408508" y="2380228"/>
            <a:chExt cx="2347458" cy="219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123A84-DEE5-4902-B815-0CAEDB6776ED}"/>
                </a:ext>
              </a:extLst>
            </p:cNvPr>
            <p:cNvSpPr txBox="1"/>
            <p:nvPr/>
          </p:nvSpPr>
          <p:spPr>
            <a:xfrm>
              <a:off x="5440365" y="2380228"/>
              <a:ext cx="1577625" cy="461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 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A18367-0336-48D7-9BA5-42A9D920C3FA}"/>
                </a:ext>
              </a:extLst>
            </p:cNvPr>
            <p:cNvSpPr/>
            <p:nvPr/>
          </p:nvSpPr>
          <p:spPr>
            <a:xfrm>
              <a:off x="5408508" y="2428431"/>
              <a:ext cx="2347458" cy="1711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영수증의 모양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Label, TextBox, DataGridView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현금 과 카드 Button 생성</a:t>
              </a:r>
            </a:p>
          </p:txBody>
        </p:sp>
      </p:grpSp>
      <p:sp>
        <p:nvSpPr>
          <p:cNvPr id="15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Fourth Page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67217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406761"/>
            <a:ext cx="6350496" cy="597456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91FFBD-873B-4185-9BD3-D04D3DE371F8}"/>
              </a:ext>
            </a:extLst>
          </p:cNvPr>
          <p:cNvGrpSpPr/>
          <p:nvPr/>
        </p:nvGrpSpPr>
        <p:grpSpPr>
          <a:xfrm>
            <a:off x="702785" y="2132856"/>
            <a:ext cx="5030094" cy="2781015"/>
            <a:chOff x="5408508" y="2380228"/>
            <a:chExt cx="2347458" cy="219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123A84-DEE5-4902-B815-0CAEDB6776ED}"/>
                </a:ext>
              </a:extLst>
            </p:cNvPr>
            <p:cNvSpPr txBox="1"/>
            <p:nvPr/>
          </p:nvSpPr>
          <p:spPr>
            <a:xfrm>
              <a:off x="5440365" y="2380228"/>
              <a:ext cx="1577625" cy="461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 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A18367-0336-48D7-9BA5-42A9D920C3FA}"/>
                </a:ext>
              </a:extLst>
            </p:cNvPr>
            <p:cNvSpPr/>
            <p:nvPr/>
          </p:nvSpPr>
          <p:spPr>
            <a:xfrm>
              <a:off x="5408508" y="2428431"/>
              <a:ext cx="2347458" cy="1711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영수증의 모양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Label, TextBox, DataGridView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현금 과 카드 Button 생성</a:t>
              </a:r>
            </a:p>
          </p:txBody>
        </p:sp>
      </p:grpSp>
      <p:sp>
        <p:nvSpPr>
          <p:cNvPr id="15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Fourth Page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07616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Last Page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91FFBD-873B-4185-9BD3-D04D3DE371F8}"/>
              </a:ext>
            </a:extLst>
          </p:cNvPr>
          <p:cNvGrpSpPr/>
          <p:nvPr/>
        </p:nvGrpSpPr>
        <p:grpSpPr>
          <a:xfrm>
            <a:off x="702785" y="2132856"/>
            <a:ext cx="5030094" cy="2781015"/>
            <a:chOff x="5408508" y="2380228"/>
            <a:chExt cx="2347458" cy="219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123A84-DEE5-4902-B815-0CAEDB6776ED}"/>
                </a:ext>
              </a:extLst>
            </p:cNvPr>
            <p:cNvSpPr txBox="1"/>
            <p:nvPr/>
          </p:nvSpPr>
          <p:spPr>
            <a:xfrm>
              <a:off x="5440365" y="2380228"/>
              <a:ext cx="1577625" cy="461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주문완료 화면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A18367-0336-48D7-9BA5-42A9D920C3FA}"/>
                </a:ext>
              </a:extLst>
            </p:cNvPr>
            <p:cNvSpPr/>
            <p:nvPr/>
          </p:nvSpPr>
          <p:spPr>
            <a:xfrm>
              <a:off x="5408508" y="2428431"/>
              <a:ext cx="2347458" cy="1711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처음으로 Button 생성 –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화면 이동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TabPage1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전환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DataGridView  초기화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합계 TextBox  초기화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영수증의 주문번호 값 1 상승</a:t>
              </a:r>
              <a:endPara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D1136A5-9809-4B3D-9D24-18AAFE428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07" t="4215" r="26938" b="9133"/>
          <a:stretch/>
        </p:blipFill>
        <p:spPr>
          <a:xfrm>
            <a:off x="5706467" y="39514"/>
            <a:ext cx="6459121" cy="67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965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645" y="1268760"/>
            <a:ext cx="7611276" cy="4421579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Last Page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91FFBD-873B-4185-9BD3-D04D3DE371F8}"/>
              </a:ext>
            </a:extLst>
          </p:cNvPr>
          <p:cNvGrpSpPr/>
          <p:nvPr/>
        </p:nvGrpSpPr>
        <p:grpSpPr>
          <a:xfrm>
            <a:off x="702785" y="2132856"/>
            <a:ext cx="5030094" cy="2781015"/>
            <a:chOff x="5408508" y="2380228"/>
            <a:chExt cx="2347458" cy="219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123A84-DEE5-4902-B815-0CAEDB6776ED}"/>
                </a:ext>
              </a:extLst>
            </p:cNvPr>
            <p:cNvSpPr txBox="1"/>
            <p:nvPr/>
          </p:nvSpPr>
          <p:spPr>
            <a:xfrm>
              <a:off x="5440365" y="2380228"/>
              <a:ext cx="1577625" cy="461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주문완료 화면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A18367-0336-48D7-9BA5-42A9D920C3FA}"/>
                </a:ext>
              </a:extLst>
            </p:cNvPr>
            <p:cNvSpPr/>
            <p:nvPr/>
          </p:nvSpPr>
          <p:spPr>
            <a:xfrm>
              <a:off x="5408508" y="2428431"/>
              <a:ext cx="2347458" cy="1711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처음으로 Button 생성 –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화면 이동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TabPage1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전환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DataGridView  초기화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합계 TextBox  초기화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영수증의 주문번호 값 1 상승</a:t>
              </a:r>
              <a:endPara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54570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135560" y="263691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3 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47923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Dictionary &lt; string , int &gt;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3507" y="1346928"/>
            <a:ext cx="3894501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kern="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Dictionary &lt;메뉴이름 , 가격&gt;  설정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1853"/>
          <a:stretch/>
        </p:blipFill>
        <p:spPr>
          <a:xfrm>
            <a:off x="2208980" y="1927506"/>
            <a:ext cx="8659258" cy="67036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2136" t="84874" r="-84" b="212"/>
          <a:stretch/>
        </p:blipFill>
        <p:spPr>
          <a:xfrm>
            <a:off x="2208980" y="4053650"/>
            <a:ext cx="9638870" cy="129614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273507" y="3362512"/>
            <a:ext cx="3894501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kern="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'메뉴이름‘ 입력 시 '가격' 값 </a:t>
            </a:r>
            <a:r>
              <a:rPr lang="ko-KR" altLang="en-US" b="1" kern="0" spc="-3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75212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Dictionary &lt; string , int &gt;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5321" b="18597"/>
          <a:stretch/>
        </p:blipFill>
        <p:spPr>
          <a:xfrm>
            <a:off x="2262902" y="1188527"/>
            <a:ext cx="7433498" cy="56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5973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47528" y="249289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28694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7316" y="1155663"/>
            <a:ext cx="9077174" cy="5078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메뉴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이름을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 메뉴 이름과 같게 설정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343268" y="2441080"/>
            <a:ext cx="8851252" cy="2258868"/>
            <a:chOff x="983432" y="2355750"/>
            <a:chExt cx="7433498" cy="189519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t="-284" r="5321" b="73280"/>
            <a:stretch/>
          </p:blipFill>
          <p:spPr>
            <a:xfrm>
              <a:off x="983432" y="2355750"/>
              <a:ext cx="7433498" cy="187220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318843" y="3861048"/>
              <a:ext cx="3625029" cy="3898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52571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7316" y="1155663"/>
            <a:ext cx="9077174" cy="5078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메뉴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이름을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cost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 메뉴 이름과 같게 설정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2152994"/>
            <a:ext cx="9217024" cy="38238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59496" y="4683163"/>
            <a:ext cx="4176464" cy="33001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00003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7316" y="1155663"/>
            <a:ext cx="9077174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menuName =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menuCost = cost 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가격 값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r="34146" b="77366"/>
          <a:stretch/>
        </p:blipFill>
        <p:spPr>
          <a:xfrm>
            <a:off x="983432" y="2295726"/>
            <a:ext cx="9928509" cy="12720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3749705"/>
            <a:ext cx="6984776" cy="285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579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7316" y="1155663"/>
            <a:ext cx="9077174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 DataGridView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 추가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884914"/>
            <a:ext cx="9721080" cy="420509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271464" y="3140968"/>
            <a:ext cx="554461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68093" y="5657957"/>
            <a:ext cx="4611883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9970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7316" y="1155663"/>
            <a:ext cx="9077174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 DataGridView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 추가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24232" y="2270258"/>
            <a:ext cx="11711980" cy="2971564"/>
            <a:chOff x="551384" y="3309326"/>
            <a:chExt cx="10717948" cy="25853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3309326"/>
              <a:ext cx="10717948" cy="258539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39416" y="5229200"/>
              <a:ext cx="6768752" cy="4320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38977" y="2562599"/>
            <a:ext cx="1524575" cy="3679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867059" y="1790498"/>
            <a:ext cx="1454633" cy="759316"/>
          </a:xfrm>
          <a:prstGeom prst="downArrow">
            <a:avLst/>
          </a:prstGeom>
          <a:noFill/>
          <a:ln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Null</a:t>
            </a:r>
            <a:endParaRPr lang="ko-KR" altLang="en-US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5129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7316" y="1155663"/>
            <a:ext cx="9077174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 DataGridView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 추가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9" y="2455226"/>
            <a:ext cx="10987556" cy="34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2788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48632" y="1164276"/>
            <a:ext cx="9077174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중복된 값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수량과 가격만 변경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884914"/>
            <a:ext cx="9721080" cy="42050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71464" y="3140968"/>
            <a:ext cx="554461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91544" y="4180240"/>
            <a:ext cx="8424936" cy="11209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7695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48632" y="1164276"/>
            <a:ext cx="9077174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중복된 값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수량과 가격만 변경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35891" y="2270258"/>
            <a:ext cx="11737304" cy="3014171"/>
            <a:chOff x="911424" y="3245364"/>
            <a:chExt cx="10283778" cy="248066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424" y="3245364"/>
              <a:ext cx="10283778" cy="248066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199456" y="3501008"/>
              <a:ext cx="1368152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18842" y="3933056"/>
              <a:ext cx="9876359" cy="5746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아래쪽 화살표 15"/>
          <p:cNvSpPr/>
          <p:nvPr/>
        </p:nvSpPr>
        <p:spPr>
          <a:xfrm>
            <a:off x="867059" y="1790498"/>
            <a:ext cx="1454633" cy="759316"/>
          </a:xfrm>
          <a:prstGeom prst="downArrow">
            <a:avLst/>
          </a:prstGeom>
          <a:noFill/>
          <a:ln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row</a:t>
            </a:r>
            <a:endParaRPr lang="ko-KR" altLang="en-US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96700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48632" y="1164276"/>
            <a:ext cx="9077174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중복된 값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수량과 가격만 변경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9" y="2357899"/>
            <a:ext cx="11017858" cy="33843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23892" y="2733006"/>
            <a:ext cx="355994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23892" y="3960710"/>
            <a:ext cx="3559944" cy="8364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6103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원화 표시 포맷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60731" y="1130195"/>
            <a:ext cx="6543581" cy="5078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C# Form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원화를 표현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3-3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81" y="2126762"/>
            <a:ext cx="7382611" cy="4793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-18582" r="22549" b="-10453"/>
          <a:stretch/>
        </p:blipFill>
        <p:spPr>
          <a:xfrm>
            <a:off x="482025" y="2622081"/>
            <a:ext cx="10482300" cy="5086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80" y="3322051"/>
            <a:ext cx="11182195" cy="4215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672" y="4502556"/>
            <a:ext cx="4845318" cy="12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778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71664" y="116632"/>
            <a:ext cx="7344815" cy="6669360"/>
            <a:chOff x="3959003" y="685772"/>
            <a:chExt cx="6271471" cy="5686093"/>
          </a:xfrm>
        </p:grpSpPr>
        <p:sp>
          <p:nvSpPr>
            <p:cNvPr id="6" name="순서도: 수행의 시작/종료 5"/>
            <p:cNvSpPr/>
            <p:nvPr/>
          </p:nvSpPr>
          <p:spPr>
            <a:xfrm>
              <a:off x="6359871" y="685772"/>
              <a:ext cx="1413537" cy="363592"/>
            </a:xfrm>
            <a:prstGeom prst="flowChartTerminator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시작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274215" y="1226283"/>
              <a:ext cx="1584176" cy="504056"/>
            </a:xfrm>
            <a:prstGeom prst="rect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언어 선택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74215" y="1832565"/>
              <a:ext cx="1584176" cy="504056"/>
            </a:xfrm>
            <a:prstGeom prst="rect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</a:t>
              </a:r>
            </a:p>
          </p:txBody>
        </p:sp>
        <p:sp>
          <p:nvSpPr>
            <p:cNvPr id="9" name="순서도: 판단 8"/>
            <p:cNvSpPr/>
            <p:nvPr/>
          </p:nvSpPr>
          <p:spPr>
            <a:xfrm>
              <a:off x="6037523" y="2453620"/>
              <a:ext cx="2057561" cy="576064"/>
            </a:xfrm>
            <a:prstGeom prst="flowChartDecision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같은 메뉴</a:t>
              </a:r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646298" y="2489342"/>
              <a:ext cx="1584176" cy="504056"/>
            </a:xfrm>
            <a:prstGeom prst="rect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수량과 가격 증가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274215" y="3150217"/>
              <a:ext cx="1584176" cy="504056"/>
            </a:xfrm>
            <a:prstGeom prst="rect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추가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59003" y="3857302"/>
              <a:ext cx="1584176" cy="504056"/>
            </a:xfrm>
            <a:prstGeom prst="rect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매장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646298" y="3857301"/>
              <a:ext cx="1584176" cy="504056"/>
            </a:xfrm>
            <a:prstGeom prst="rect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포장</a:t>
              </a: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6354717" y="6026607"/>
              <a:ext cx="1418690" cy="345258"/>
            </a:xfrm>
            <a:prstGeom prst="flowChartTerminator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주문 완료</a:t>
              </a:r>
            </a:p>
          </p:txBody>
        </p:sp>
        <p:cxnSp>
          <p:nvCxnSpPr>
            <p:cNvPr id="13" name="꺾인 연결선 12"/>
            <p:cNvCxnSpPr>
              <a:stCxn id="32" idx="1"/>
              <a:endCxn id="28" idx="1"/>
            </p:cNvCxnSpPr>
            <p:nvPr/>
          </p:nvCxnSpPr>
          <p:spPr>
            <a:xfrm rot="10800000">
              <a:off x="6274215" y="2084593"/>
              <a:ext cx="12700" cy="1317652"/>
            </a:xfrm>
            <a:prstGeom prst="bentConnector3">
              <a:avLst>
                <a:gd name="adj1" fmla="val 631636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2"/>
              <a:endCxn id="32" idx="0"/>
            </p:cNvCxnSpPr>
            <p:nvPr/>
          </p:nvCxnSpPr>
          <p:spPr>
            <a:xfrm>
              <a:off x="7066303" y="3029685"/>
              <a:ext cx="0" cy="120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9" idx="3"/>
              <a:endCxn id="29" idx="1"/>
            </p:cNvCxnSpPr>
            <p:nvPr/>
          </p:nvCxnSpPr>
          <p:spPr>
            <a:xfrm flipV="1">
              <a:off x="8095084" y="2741370"/>
              <a:ext cx="551215" cy="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>
              <a:stCxn id="29" idx="2"/>
              <a:endCxn id="32" idx="3"/>
            </p:cNvCxnSpPr>
            <p:nvPr/>
          </p:nvCxnSpPr>
          <p:spPr>
            <a:xfrm rot="5400000">
              <a:off x="8443967" y="2407825"/>
              <a:ext cx="408847" cy="15799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28" idx="2"/>
              <a:endCxn id="9" idx="0"/>
            </p:cNvCxnSpPr>
            <p:nvPr/>
          </p:nvCxnSpPr>
          <p:spPr>
            <a:xfrm>
              <a:off x="7066303" y="2336622"/>
              <a:ext cx="0" cy="116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6" idx="2"/>
              <a:endCxn id="7" idx="0"/>
            </p:cNvCxnSpPr>
            <p:nvPr/>
          </p:nvCxnSpPr>
          <p:spPr>
            <a:xfrm>
              <a:off x="7066303" y="1098007"/>
              <a:ext cx="1" cy="1282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7" idx="2"/>
              <a:endCxn id="28" idx="0"/>
            </p:cNvCxnSpPr>
            <p:nvPr/>
          </p:nvCxnSpPr>
          <p:spPr>
            <a:xfrm>
              <a:off x="7066303" y="1730339"/>
              <a:ext cx="0" cy="102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순서도: 판단 105"/>
            <p:cNvSpPr/>
            <p:nvPr/>
          </p:nvSpPr>
          <p:spPr>
            <a:xfrm>
              <a:off x="6043614" y="3826916"/>
              <a:ext cx="2057561" cy="576064"/>
            </a:xfrm>
            <a:prstGeom prst="flowChartDecision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 선택</a:t>
              </a:r>
            </a:p>
          </p:txBody>
        </p:sp>
        <p:cxnSp>
          <p:nvCxnSpPr>
            <p:cNvPr id="108" name="직선 화살표 연결선 107"/>
            <p:cNvCxnSpPr>
              <a:stCxn id="106" idx="1"/>
              <a:endCxn id="33" idx="3"/>
            </p:cNvCxnSpPr>
            <p:nvPr/>
          </p:nvCxnSpPr>
          <p:spPr>
            <a:xfrm flipH="1" flipV="1">
              <a:off x="5543179" y="4109330"/>
              <a:ext cx="500434" cy="5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06" idx="3"/>
              <a:endCxn id="36" idx="1"/>
            </p:cNvCxnSpPr>
            <p:nvPr/>
          </p:nvCxnSpPr>
          <p:spPr>
            <a:xfrm flipV="1">
              <a:off x="8101174" y="4109330"/>
              <a:ext cx="545124" cy="5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/>
            <p:cNvSpPr/>
            <p:nvPr/>
          </p:nvSpPr>
          <p:spPr>
            <a:xfrm>
              <a:off x="3959003" y="4722258"/>
              <a:ext cx="1584176" cy="504056"/>
            </a:xfrm>
            <a:prstGeom prst="rect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현금</a:t>
              </a: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8642890" y="4722258"/>
              <a:ext cx="1584176" cy="504056"/>
            </a:xfrm>
            <a:prstGeom prst="rect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카드</a:t>
              </a:r>
            </a:p>
          </p:txBody>
        </p:sp>
        <p:sp>
          <p:nvSpPr>
            <p:cNvPr id="119" name="순서도: 판단 118"/>
            <p:cNvSpPr/>
            <p:nvPr/>
          </p:nvSpPr>
          <p:spPr>
            <a:xfrm>
              <a:off x="6037523" y="4686254"/>
              <a:ext cx="2057561" cy="576064"/>
            </a:xfrm>
            <a:prstGeom prst="flowChartDecision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결제 선택</a:t>
              </a:r>
            </a:p>
          </p:txBody>
        </p:sp>
        <p:cxnSp>
          <p:nvCxnSpPr>
            <p:cNvPr id="120" name="직선 화살표 연결선 119"/>
            <p:cNvCxnSpPr>
              <a:stCxn id="119" idx="1"/>
              <a:endCxn id="117" idx="3"/>
            </p:cNvCxnSpPr>
            <p:nvPr/>
          </p:nvCxnSpPr>
          <p:spPr>
            <a:xfrm flipH="1">
              <a:off x="5543180" y="4974286"/>
              <a:ext cx="494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>
              <a:stCxn id="119" idx="3"/>
              <a:endCxn id="118" idx="1"/>
            </p:cNvCxnSpPr>
            <p:nvPr/>
          </p:nvCxnSpPr>
          <p:spPr>
            <a:xfrm>
              <a:off x="8095084" y="4974286"/>
              <a:ext cx="5478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33" idx="2"/>
              <a:endCxn id="119" idx="0"/>
            </p:cNvCxnSpPr>
            <p:nvPr/>
          </p:nvCxnSpPr>
          <p:spPr>
            <a:xfrm rot="16200000" flipH="1">
              <a:off x="5746249" y="3366200"/>
              <a:ext cx="324896" cy="231521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36" idx="2"/>
              <a:endCxn id="119" idx="0"/>
            </p:cNvCxnSpPr>
            <p:nvPr/>
          </p:nvCxnSpPr>
          <p:spPr>
            <a:xfrm rot="5400000">
              <a:off x="8049944" y="3377719"/>
              <a:ext cx="324896" cy="229217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꺾인 연결선 126"/>
            <p:cNvCxnSpPr>
              <a:stCxn id="117" idx="2"/>
              <a:endCxn id="55" idx="1"/>
            </p:cNvCxnSpPr>
            <p:nvPr/>
          </p:nvCxnSpPr>
          <p:spPr>
            <a:xfrm rot="16200000" flipH="1">
              <a:off x="5309688" y="4667717"/>
              <a:ext cx="403688" cy="152088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118" idx="2"/>
              <a:endCxn id="55" idx="3"/>
            </p:cNvCxnSpPr>
            <p:nvPr/>
          </p:nvCxnSpPr>
          <p:spPr>
            <a:xfrm rot="5400000">
              <a:off x="8443720" y="4638744"/>
              <a:ext cx="403688" cy="15788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8045101" y="2412925"/>
              <a:ext cx="635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true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6" name="직선 화살표 연결선 135"/>
            <p:cNvCxnSpPr>
              <a:stCxn id="32" idx="2"/>
              <a:endCxn id="106" idx="0"/>
            </p:cNvCxnSpPr>
            <p:nvPr/>
          </p:nvCxnSpPr>
          <p:spPr>
            <a:xfrm>
              <a:off x="7066304" y="3654274"/>
              <a:ext cx="6091" cy="17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878433" y="2823914"/>
              <a:ext cx="829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false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271974" y="5377974"/>
              <a:ext cx="1584176" cy="504056"/>
            </a:xfrm>
            <a:prstGeom prst="rect">
              <a:avLst/>
            </a:prstGeom>
            <a:gradFill flip="none" rotWithShape="1">
              <a:gsLst>
                <a:gs pos="1000">
                  <a:srgbClr val="78DCF0"/>
                </a:gs>
                <a:gs pos="5000">
                  <a:srgbClr val="30C9E8"/>
                </a:gs>
                <a:gs pos="70000">
                  <a:srgbClr val="0D515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영수증</a:t>
              </a:r>
            </a:p>
          </p:txBody>
        </p:sp>
        <p:cxnSp>
          <p:nvCxnSpPr>
            <p:cNvPr id="35" name="직선 화살표 연결선 34"/>
            <p:cNvCxnSpPr>
              <a:stCxn id="55" idx="2"/>
              <a:endCxn id="38" idx="0"/>
            </p:cNvCxnSpPr>
            <p:nvPr/>
          </p:nvCxnSpPr>
          <p:spPr>
            <a:xfrm>
              <a:off x="7064062" y="5882031"/>
              <a:ext cx="0" cy="144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4022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</a:t>
            </a:r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60731" y="1130195"/>
            <a:ext cx="5776019" cy="5078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해당 열 값을 삭제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</a:p>
          <a:p>
            <a:endParaRPr lang="en-US" altLang="ko-KR" sz="1400" b="1" spc="-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25633" b="1213"/>
          <a:stretch/>
        </p:blipFill>
        <p:spPr>
          <a:xfrm>
            <a:off x="229927" y="2161246"/>
            <a:ext cx="11455351" cy="19326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V="1">
            <a:off x="742139" y="2813588"/>
            <a:ext cx="7394611" cy="6154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1805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합계 </a:t>
            </a:r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Sum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60731" y="1130195"/>
            <a:ext cx="577601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24525"/>
          <a:stretch/>
        </p:blipFill>
        <p:spPr>
          <a:xfrm>
            <a:off x="75332" y="1891796"/>
            <a:ext cx="11500796" cy="333740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27448" y="3504220"/>
            <a:ext cx="84249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58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합계 </a:t>
            </a:r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Sum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60731" y="1130195"/>
            <a:ext cx="577601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31" y="1711552"/>
            <a:ext cx="7603557" cy="500992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77492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48632" y="606975"/>
            <a:ext cx="61552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합계 </a:t>
            </a:r>
            <a:r>
              <a:rPr lang="en-US" altLang="ko-KR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Sum </a:t>
            </a:r>
            <a:r>
              <a:rPr lang="ko-KR" altLang="en-US" sz="2800" b="1" kern="0" spc="-3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60731" y="1130195"/>
            <a:ext cx="577601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49911" y="10620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64180" y="405804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351584" y="405805"/>
            <a:ext cx="9840416" cy="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261391" y="80023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2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진행과정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" y="2270258"/>
            <a:ext cx="11797998" cy="196633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04397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799903" y="3748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r>
              <a:rPr lang="ko-KR" altLang="en-US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9" name="순서도: 처리 8">
            <a:hlinkClick r:id="rId2" action="ppaction://program"/>
          </p:cNvPr>
          <p:cNvSpPr/>
          <p:nvPr/>
        </p:nvSpPr>
        <p:spPr>
          <a:xfrm>
            <a:off x="4007769" y="2636912"/>
            <a:ext cx="3398229" cy="1872208"/>
          </a:xfrm>
          <a:prstGeom prst="flowChartProcess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135560" y="263691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b="0" spc="-50" dirty="0"/>
              <a:t>Q &amp; A</a:t>
            </a:r>
            <a:endParaRPr lang="ko-KR" altLang="en-US" sz="3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66930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851400" y="2708920"/>
            <a:ext cx="38862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 dirty="0"/>
              <a:t>감사합니다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6474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991544" y="234888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  페이지 구성</a:t>
            </a:r>
            <a:endParaRPr lang="ko-KR" altLang="en-US" sz="36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002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E353FF7-2E9C-402A-A383-76416EF646F6}"/>
              </a:ext>
            </a:extLst>
          </p:cNvPr>
          <p:cNvGrpSpPr/>
          <p:nvPr/>
        </p:nvGrpSpPr>
        <p:grpSpPr>
          <a:xfrm>
            <a:off x="699864" y="2098044"/>
            <a:ext cx="4811869" cy="1995350"/>
            <a:chOff x="5408508" y="2299164"/>
            <a:chExt cx="2347458" cy="2528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37A398-1EDD-4B4F-A90D-3C7619EB8D7D}"/>
                </a:ext>
              </a:extLst>
            </p:cNvPr>
            <p:cNvSpPr txBox="1"/>
            <p:nvPr/>
          </p:nvSpPr>
          <p:spPr>
            <a:xfrm>
              <a:off x="5408508" y="2299164"/>
              <a:ext cx="1463342" cy="7409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언어 선택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FB8A6E-0D08-4369-8A66-15C121BEBEFC}"/>
                </a:ext>
              </a:extLst>
            </p:cNvPr>
            <p:cNvSpPr/>
            <p:nvPr/>
          </p:nvSpPr>
          <p:spPr>
            <a:xfrm>
              <a:off x="5408508" y="2428431"/>
              <a:ext cx="2347458" cy="12355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한국어 와 영어 Button 생성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Panel 을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</a:t>
              </a:r>
              <a:endParaRPr 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" name="그림 11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9821A0D9-7CA9-4DFA-8CDB-508AA3BEF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16" t="3731" r="26816" b="8209"/>
          <a:stretch/>
        </p:blipFill>
        <p:spPr>
          <a:xfrm>
            <a:off x="5735961" y="0"/>
            <a:ext cx="6456040" cy="690801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First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EC5B140-CA54-48A3-8E93-4BDE808A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00" y="2096852"/>
            <a:ext cx="10052386" cy="288032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31504" y="2780928"/>
            <a:ext cx="2579065" cy="60393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First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8248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983432" y="1733200"/>
            <a:ext cx="5761735" cy="4598315"/>
            <a:chOff x="5408508" y="2380228"/>
            <a:chExt cx="2347458" cy="6314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4" y="2380228"/>
              <a:ext cx="1680801" cy="7189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58329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1.이전과 다음 Button 생성</a:t>
              </a:r>
            </a:p>
            <a:p>
              <a:pPr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Tabcontrol 을 이용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 4개의 Tabpage를 생성</a:t>
              </a: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메뉴의 Button 을 생성 </a:t>
              </a: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4.Datagridview 에 행을 추가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 합계 TextBox 를 생성</a:t>
              </a:r>
            </a:p>
          </p:txBody>
        </p:sp>
      </p:grpSp>
      <p:sp>
        <p:nvSpPr>
          <p:cNvPr id="12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53CFBF3-35E5-441C-A9EF-305D37CF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54" y="0"/>
            <a:ext cx="6454546" cy="68458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94436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174EFCC-B73B-4406-8D27-8DB0EC0C7B92}"/>
              </a:ext>
            </a:extLst>
          </p:cNvPr>
          <p:cNvGrpSpPr/>
          <p:nvPr/>
        </p:nvGrpSpPr>
        <p:grpSpPr>
          <a:xfrm>
            <a:off x="695400" y="2420888"/>
            <a:ext cx="5761734" cy="2010338"/>
            <a:chOff x="5408508" y="2380228"/>
            <a:chExt cx="2347458" cy="1645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E9646D-F3D9-4822-B753-632911F8C71C}"/>
                </a:ext>
              </a:extLst>
            </p:cNvPr>
            <p:cNvSpPr txBox="1"/>
            <p:nvPr/>
          </p:nvSpPr>
          <p:spPr>
            <a:xfrm>
              <a:off x="5440365" y="2380228"/>
              <a:ext cx="1435025" cy="478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 선택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0015E7-3DC4-4586-8963-16F30A9C1D38}"/>
                </a:ext>
              </a:extLst>
            </p:cNvPr>
            <p:cNvSpPr/>
            <p:nvPr/>
          </p:nvSpPr>
          <p:spPr>
            <a:xfrm>
              <a:off x="5408508" y="2428431"/>
              <a:ext cx="2347458" cy="11639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1.이전과 다음 Button 생성</a:t>
              </a:r>
            </a:p>
            <a:p>
              <a:pPr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341" y="1844824"/>
            <a:ext cx="7953375" cy="1857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803" y="3878447"/>
            <a:ext cx="4919259" cy="2267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79776" y="5157192"/>
            <a:ext cx="4226417" cy="118070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69E51AA0-AE14-406B-BB91-0537CC8D0488}"/>
              </a:ext>
            </a:extLst>
          </p:cNvPr>
          <p:cNvSpPr txBox="1">
            <a:spLocks/>
          </p:cNvSpPr>
          <p:nvPr/>
        </p:nvSpPr>
        <p:spPr>
          <a:xfrm>
            <a:off x="699864" y="391056"/>
            <a:ext cx="6548264" cy="1309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Second 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12495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5933</TotalTime>
  <Words>694</Words>
  <Application>Microsoft Office PowerPoint</Application>
  <PresentationFormat>와이드스크린</PresentationFormat>
  <Paragraphs>278</Paragraphs>
  <Slides>46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나눔고딕</vt:lpstr>
      <vt:lpstr>나눔고딕 ExtraBold</vt:lpstr>
      <vt:lpstr>나눔명조 ExtraBold</vt:lpstr>
      <vt:lpstr>Arial</vt:lpstr>
      <vt:lpstr>맑은 고딕</vt:lpstr>
      <vt:lpstr>Office 테마</vt:lpstr>
      <vt:lpstr>미니프로젝트 Kiosk 만들기</vt:lpstr>
      <vt:lpstr>목차</vt:lpstr>
      <vt:lpstr>1 알고리즘</vt:lpstr>
      <vt:lpstr>PowerPoint 프레젠테이션</vt:lpstr>
      <vt:lpstr>2  페이지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  진행 과정  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4 구현</vt:lpstr>
      <vt:lpstr>Q &amp; 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USER</cp:lastModifiedBy>
  <cp:revision>446</cp:revision>
  <dcterms:created xsi:type="dcterms:W3CDTF">2011-08-23T09:45:48Z</dcterms:created>
  <dcterms:modified xsi:type="dcterms:W3CDTF">2021-06-15T10:58:41Z</dcterms:modified>
</cp:coreProperties>
</file>